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pen Sauce" panose="020B0604020202020204" charset="0"/>
      <p:regular r:id="rId11"/>
    </p:embeddedFont>
    <p:embeddedFont>
      <p:font typeface="Open Sauce SemiBold" panose="020B0604020202020204" charset="0"/>
      <p:regular r:id="rId12"/>
    </p:embeddedFont>
    <p:embeddedFont>
      <p:font typeface="Open Sauce SemiBold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svg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4" cy="1375966"/>
            </a:xfrm>
            <a:custGeom>
              <a:avLst/>
              <a:gdLst/>
              <a:ahLst/>
              <a:cxnLst/>
              <a:rect l="l" t="t" r="r" b="b"/>
              <a:pathLst>
                <a:path w="2924524" h="1375966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77072" y="1092628"/>
            <a:ext cx="5301217" cy="10773397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7" r="-137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74832"/>
          <a:stretch>
            <a:fillRect/>
          </a:stretch>
        </p:blipFill>
        <p:spPr>
          <a:xfrm>
            <a:off x="544314" y="229485"/>
            <a:ext cx="11517185" cy="240821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023934" y="9330827"/>
            <a:ext cx="470732" cy="239358"/>
            <a:chOff x="0" y="0"/>
            <a:chExt cx="627643" cy="31914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9209737"/>
            <a:ext cx="481538" cy="481538"/>
            <a:chOff x="0" y="0"/>
            <a:chExt cx="642051" cy="64205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673644" y="9209737"/>
            <a:ext cx="481538" cy="481538"/>
            <a:chOff x="0" y="0"/>
            <a:chExt cx="642051" cy="64205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2318588" y="9209737"/>
            <a:ext cx="481538" cy="481538"/>
            <a:chOff x="0" y="0"/>
            <a:chExt cx="642051" cy="64205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7003587" y="1028700"/>
            <a:ext cx="255713" cy="63928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673644" y="3185385"/>
            <a:ext cx="7028459" cy="2610974"/>
            <a:chOff x="0" y="0"/>
            <a:chExt cx="9371279" cy="348129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95250"/>
              <a:ext cx="9371279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1E9E9"/>
                  </a:solidFill>
                  <a:latin typeface="Open Sauce SemiBold"/>
                </a:rPr>
                <a:t>Bilet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397354"/>
              <a:ext cx="9371279" cy="1083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646464"/>
                  </a:solidFill>
                  <a:latin typeface="Open Sauce"/>
                </a:rPr>
                <a:t>Android Application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646464"/>
                  </a:solidFill>
                  <a:latin typeface="Open Sauce"/>
                </a:rPr>
                <a:t>Design from Kino.kz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7376604" cy="9826324"/>
            <a:chOff x="0" y="0"/>
            <a:chExt cx="1208297" cy="1609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8297" cy="1609564"/>
            </a:xfrm>
            <a:custGeom>
              <a:avLst/>
              <a:gdLst/>
              <a:ahLst/>
              <a:cxnLst/>
              <a:rect l="l" t="t" r="r" b="b"/>
              <a:pathLst>
                <a:path w="1208297" h="1609564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4758" r="10722" b="74100"/>
          <a:stretch>
            <a:fillRect/>
          </a:stretch>
        </p:blipFill>
        <p:spPr>
          <a:xfrm>
            <a:off x="216948" y="6451232"/>
            <a:ext cx="7376604" cy="246018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4292053"/>
            <a:ext cx="5201984" cy="1305471"/>
            <a:chOff x="0" y="0"/>
            <a:chExt cx="6935979" cy="1740629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6935979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Open Sauce SemiBold"/>
                </a:rPr>
                <a:t>Info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90838"/>
              <a:ext cx="5643025" cy="44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646464"/>
                  </a:solidFill>
                  <a:latin typeface="Open Sauce"/>
                </a:rPr>
                <a:t>(NOT FINISHED)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19378" y="9343707"/>
            <a:ext cx="470732" cy="239358"/>
            <a:chOff x="0" y="0"/>
            <a:chExt cx="627643" cy="3191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id="15" name="TextBox 15"/>
          <p:cNvSpPr txBox="1"/>
          <p:nvPr/>
        </p:nvSpPr>
        <p:spPr>
          <a:xfrm>
            <a:off x="11121105" y="3243473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Open Sauce"/>
              </a:rPr>
              <a:t>List of all films and cinemas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2161" y="3316498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SemiBold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21105" y="3836299"/>
            <a:ext cx="510644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1E9E9"/>
                </a:solidFill>
                <a:latin typeface="Open Sauce"/>
              </a:rPr>
              <a:t>List of films in exact cinema with time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2161" y="4128399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SemiBold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21105" y="4650581"/>
            <a:ext cx="510644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1E9E9"/>
                </a:solidFill>
                <a:latin typeface="Open Sauce"/>
              </a:rPr>
              <a:t>Possibility to pick places in halls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12161" y="4942681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SemiBold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21105" y="5686320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none">
                <a:solidFill>
                  <a:srgbClr val="F1E9E9"/>
                </a:solidFill>
                <a:latin typeface="Open Sauce"/>
              </a:rPr>
              <a:t>(other criterias)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12161" y="5759345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SemiBold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21105" y="6498221"/>
            <a:ext cx="51064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none">
                <a:solidFill>
                  <a:srgbClr val="F1E9E9"/>
                </a:solidFill>
                <a:latin typeface="Open Sauce"/>
              </a:rPr>
              <a:t>(other criterias)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12161" y="6571245"/>
            <a:ext cx="67898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646464"/>
                </a:solidFill>
                <a:latin typeface="Open Sauce SemiBold Bold"/>
              </a:rPr>
              <a:t>05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55713" cy="639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38275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30684" y="3889261"/>
            <a:ext cx="4938566" cy="25084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41030" y="3889261"/>
            <a:ext cx="5881948" cy="250847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06906" y="4228612"/>
            <a:ext cx="5623779" cy="1829776"/>
            <a:chOff x="0" y="0"/>
            <a:chExt cx="7498372" cy="2439701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7498372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Open Sauce SemiBold"/>
                </a:rPr>
                <a:t>Attributes(Demo)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20010"/>
              <a:ext cx="6100580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</a:rPr>
                <a:t>Simple attributes for films and cinemas.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21370" y="538370"/>
            <a:ext cx="337930" cy="3379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675371"/>
            <a:ext cx="255713" cy="63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0638" y="1589168"/>
            <a:ext cx="3996626" cy="71086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42984" y="1589168"/>
            <a:ext cx="3996626" cy="71086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144000" y="1589168"/>
            <a:ext cx="3996626" cy="71086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96033" y="1589168"/>
            <a:ext cx="3996626" cy="71086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62043" y="253524"/>
            <a:ext cx="1076391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1E9E9"/>
                </a:solidFill>
                <a:latin typeface="Open Sauce SemiBold"/>
              </a:rPr>
              <a:t>Design from Kino.kz app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1E9E9"/>
                </a:solidFill>
                <a:latin typeface="Open Sauce SemiBold"/>
              </a:rPr>
              <a:t>Of course, App will have simpler design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4" cy="1375966"/>
            </a:xfrm>
            <a:custGeom>
              <a:avLst/>
              <a:gdLst/>
              <a:ahLst/>
              <a:cxnLst/>
              <a:rect l="l" t="t" r="r" b="b"/>
              <a:pathLst>
                <a:path w="2924524" h="1375966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09737"/>
            <a:ext cx="481538" cy="481538"/>
            <a:chOff x="0" y="0"/>
            <a:chExt cx="642051" cy="64205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673644" y="9209737"/>
            <a:ext cx="481538" cy="481538"/>
            <a:chOff x="0" y="0"/>
            <a:chExt cx="642051" cy="64205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318588" y="9209737"/>
            <a:ext cx="481538" cy="481538"/>
            <a:chOff x="0" y="0"/>
            <a:chExt cx="642051" cy="64205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55713" cy="6392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 l="24758" r="10722" b="74100"/>
          <a:stretch>
            <a:fillRect/>
          </a:stretch>
        </p:blipFill>
        <p:spPr>
          <a:xfrm>
            <a:off x="2779297" y="4384289"/>
            <a:ext cx="12729407" cy="424541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6768221" y="9258300"/>
            <a:ext cx="470732" cy="239358"/>
            <a:chOff x="0" y="0"/>
            <a:chExt cx="627643" cy="31914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4533814" y="3789829"/>
            <a:ext cx="9220373" cy="1701325"/>
            <a:chOff x="0" y="0"/>
            <a:chExt cx="12293830" cy="226843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12293830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440"/>
                </a:lnSpc>
                <a:spcBef>
                  <a:spcPct val="0"/>
                </a:spcBef>
              </a:pPr>
              <a:r>
                <a:rPr lang="en-US" sz="6200">
                  <a:solidFill>
                    <a:srgbClr val="F1E9E9"/>
                  </a:solidFill>
                  <a:latin typeface="Open Sauce SemiBold"/>
                </a:rPr>
                <a:t>That's it, for now.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743287"/>
              <a:ext cx="12293830" cy="52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Произвольный</PresentationFormat>
  <Paragraphs>20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Open Sauce SemiBold</vt:lpstr>
      <vt:lpstr>Open Sauce SemiBold Bold</vt:lpstr>
      <vt:lpstr>Open Sauce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Bilet</dc:title>
  <cp:lastModifiedBy>Nurasyl M. Turdalin</cp:lastModifiedBy>
  <cp:revision>2</cp:revision>
  <dcterms:created xsi:type="dcterms:W3CDTF">2006-08-16T00:00:00Z</dcterms:created>
  <dcterms:modified xsi:type="dcterms:W3CDTF">2022-03-30T19:59:31Z</dcterms:modified>
  <dc:identifier>DAE8e_B4hGE</dc:identifier>
</cp:coreProperties>
</file>